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3A25-AC59-4749-88D9-87AAD271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B8A0A-6237-4211-8560-E562E79C1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556D5-52AE-4E10-9FA4-43F812B0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3848-7FE6-4DAF-BB0D-85F4D79E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5CE9-987A-4101-9B5A-33BC1018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4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C071-8F10-4E89-855E-0DBF9A99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147F0-25BA-43B8-A69D-B0B2E6144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5249-03BA-4F8B-997A-922626BA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EEF9-0CE5-448C-9A26-4E9C3C60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8082-2BD3-4D03-B69F-C81A35E3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4CB14-F2D8-4537-9C28-1DE7E998C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EBDA-E219-4FD2-8DFE-9EC5D4276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EE68A-BE28-4007-84FE-4ED5FFA1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69B8-E5DA-41DB-8D28-16F50CEA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4FF7-BA5A-4B50-B724-94B676AA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175A-81DF-434F-B14A-C3124626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2593-E36B-4F00-9A56-0F3BC527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84B1-F1A3-4131-854B-A6F076A7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2CAEB-CC66-46EE-8451-EA9F8D65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E1DCE-4CB4-4F7D-86C4-D808570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A287-D6A4-4477-B8F4-EC43AD21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22185-E5FC-4699-BCC8-014B6F92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B7EA-18E8-4443-A2B4-058F7712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7FBC-7319-43BF-9654-1FF5B965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39A1-75E3-4C1F-83FC-4C68E5D1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D510-108C-4921-A379-6E61F78E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F846-47AC-4365-8989-ED62EF2EB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CA4B4-F21A-4C2E-A090-218D154EC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C3E40-0831-4F50-8D6D-CF3B1943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17700-5434-4822-8530-16CFEF53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761C-62C4-4299-9466-8B7E630F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ECF8-13AD-42C4-A27D-0F3BA922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CE33B-9E05-433C-8D24-6B5929C2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D99C0-F910-4E13-8974-B30F220C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CA4D0-44CE-45AB-B172-3FA6BE917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95755-45D0-466D-86B7-C2A8CDF68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F9A5B-B852-4AC5-A637-EB7B871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7DED0-0667-4BD4-B8DA-53ADE2C8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1F671-D83A-4397-A2DF-9D2DBBC5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0DF9-064C-414D-BEED-8FB1430A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76747-FBA1-4A19-91B0-944ED4DD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6C382-C3A9-4DE3-9178-0FD1E9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0F329-B73F-4F37-8998-6D709807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7B6AF-71D7-4D52-8002-4055DB99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AD0C2-BE96-4FEB-B401-EA77E32A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17EC-B95C-4E9C-AEB4-1714A7AE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D739F-59F0-42E6-9E89-6EA432980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39" y="891991"/>
            <a:ext cx="4281521" cy="42815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2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25DE-BA87-4DA5-A325-AD9CD6AB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E10A-65BE-4663-833A-6B730761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F54CE-ED91-41B0-AC1B-605E17F91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996C2-28E0-44C3-9212-4A253C38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183E-32F0-42BD-95EF-D71472B7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0123B-8294-43A1-8A25-2E7E3D3C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73ED-4BAA-4398-A85E-70827B81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ECE5A-A1E7-4256-B717-F640A852B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91429-011F-49A3-8D14-B8DE7FC2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02571-6BD6-4950-8932-6D2D98B1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000CB-610D-4D7F-8986-47795F9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D95C-4853-4E16-B4B8-D638A065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06F72-DA7D-45A0-9D56-0FE992E7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A0243-EAAB-475C-96AF-CAE1059F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239A9-0565-4DF4-A8A2-1A5320AE7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37ED-7547-4D61-B886-761FE0ABB5E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FA239-017E-4DCF-B51F-461FC50E1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D58E1-90C2-4640-862A-A8EFC86C7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153E-4331-43E5-9AE5-979FAF5B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3CF19-E583-4EA1-AA41-A8094AD30955}"/>
              </a:ext>
            </a:extLst>
          </p:cNvPr>
          <p:cNvSpPr/>
          <p:nvPr/>
        </p:nvSpPr>
        <p:spPr>
          <a:xfrm>
            <a:off x="0" y="-26895"/>
            <a:ext cx="12192000" cy="1443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IACDE">
            <a:extLst>
              <a:ext uri="{FF2B5EF4-FFF2-40B4-BE49-F238E27FC236}">
                <a16:creationId xmlns:a16="http://schemas.microsoft.com/office/drawing/2014/main" id="{BF6FCAB0-BBF0-456F-AA31-9ECB9603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43" y="182654"/>
            <a:ext cx="1643734" cy="10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AE551D-912B-4784-97B8-A68549F5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85" y="58549"/>
            <a:ext cx="1332473" cy="13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07E5F-C4BE-4E74-A461-8E1E3B65D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094" y="2893218"/>
            <a:ext cx="8937812" cy="1071563"/>
          </a:xfrm>
        </p:spPr>
        <p:txBody>
          <a:bodyPr anchor="ctr"/>
          <a:lstStyle/>
          <a:p>
            <a:r>
              <a:rPr lang="en-US" b="1" dirty="0"/>
              <a:t>PRESENTATION TITLE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78A242-A7D7-48FB-A9F5-FED31B16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357" y="1700305"/>
            <a:ext cx="1972933" cy="7380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600" b="1" dirty="0"/>
              <a:t>REGISTRATION ID </a:t>
            </a:r>
            <a:r>
              <a:rPr lang="en-US" sz="1600" b="1" dirty="0" smtClean="0"/>
              <a:t>–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619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1000"/>
            <a:lum/>
          </a:blip>
          <a:srcRect/>
          <a:stretch>
            <a:fillRect l="23000" t="9000" r="25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5E66-39F6-4EAF-B372-079D7122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1B7A-A10C-4920-9527-7B0C7C19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TITLE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ASUS</dc:creator>
  <cp:lastModifiedBy>Tanvi</cp:lastModifiedBy>
  <cp:revision>3</cp:revision>
  <dcterms:created xsi:type="dcterms:W3CDTF">2025-06-19T04:38:56Z</dcterms:created>
  <dcterms:modified xsi:type="dcterms:W3CDTF">2025-10-24T06:42:01Z</dcterms:modified>
</cp:coreProperties>
</file>